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9" r:id="rId4"/>
    <p:sldMasterId id="2147483961" r:id="rId5"/>
    <p:sldMasterId id="2147483966" r:id="rId6"/>
    <p:sldMasterId id="2147483973" r:id="rId7"/>
    <p:sldMasterId id="2147483978" r:id="rId8"/>
  </p:sldMasterIdLst>
  <p:notesMasterIdLst>
    <p:notesMasterId r:id="rId12"/>
  </p:notesMasterIdLst>
  <p:handoutMasterIdLst>
    <p:handoutMasterId r:id="rId13"/>
  </p:handoutMasterIdLst>
  <p:sldIdLst>
    <p:sldId id="497" r:id="rId9"/>
    <p:sldId id="616" r:id="rId10"/>
    <p:sldId id="732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74F"/>
    <a:srgbClr val="2FD14A"/>
    <a:srgbClr val="69BB65"/>
    <a:srgbClr val="E3F1EC"/>
    <a:srgbClr val="D9EBE4"/>
    <a:srgbClr val="E0E4E3"/>
    <a:srgbClr val="DFE5F5"/>
    <a:srgbClr val="C4CFEE"/>
    <a:srgbClr val="B8C5EA"/>
    <a:srgbClr val="A1B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31" autoAdjust="0"/>
    <p:restoredTop sz="87338" autoAdjust="0"/>
  </p:normalViewPr>
  <p:slideViewPr>
    <p:cSldViewPr snapToGrid="0">
      <p:cViewPr>
        <p:scale>
          <a:sx n="88" d="100"/>
          <a:sy n="88" d="100"/>
        </p:scale>
        <p:origin x="202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296"/>
    </p:cViewPr>
  </p:sorterViewPr>
  <p:notesViewPr>
    <p:cSldViewPr snapToGrid="0">
      <p:cViewPr varScale="1">
        <p:scale>
          <a:sx n="66" d="100"/>
          <a:sy n="66" d="100"/>
        </p:scale>
        <p:origin x="-3240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2421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6" tIns="45288" rIns="90576" bIns="4528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30" y="1"/>
            <a:ext cx="2972421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6" tIns="45288" rIns="90576" bIns="4528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431E3C-EA4B-4C2D-9AEE-27AA8CD64961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7"/>
            <a:ext cx="2972421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6" tIns="45288" rIns="90576" bIns="4528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June 10, 2014</a:t>
            </a:r>
            <a:endParaRPr lang="en-US" dirty="0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30" y="8829677"/>
            <a:ext cx="2972421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6" tIns="45288" rIns="90576" bIns="4528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0062979-4663-4112-BF10-49800DFD0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76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defTabSz="92305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81" y="0"/>
            <a:ext cx="2972421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 defTabSz="92305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A4953CE-6987-4BBB-BA77-09C4FDA97408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5"/>
            <a:ext cx="5028579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2972421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defTabSz="92305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June 10, 2014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81" y="8829676"/>
            <a:ext cx="2972421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 defTabSz="92305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B2F182F-7B14-4EBF-A345-8FDB0A5441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5251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70D74-2308-42A2-A78E-AF69776090B6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448B063-4A94-4026-ADDD-F09161E7E136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10, 2014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So, even if a provider has fully functional 2014 Edition CEHRT, s/he may still be able to use the new flexible options if s/he can attest that there was not enough time to fully implement the new software.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F182F-7B14-4EBF-A345-8FDB0A5441E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E81F9E8F-C947-4959-A1CE-9414C66718DF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8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8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86" y="1050606"/>
            <a:ext cx="7748587" cy="5769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848128"/>
            <a:ext cx="7748587" cy="3911695"/>
          </a:xfrm>
        </p:spPr>
        <p:txBody>
          <a:bodyPr/>
          <a:lstStyle>
            <a:lvl2pPr marL="512763" indent="-176213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62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6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909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046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2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86" y="1041642"/>
            <a:ext cx="7748587" cy="5769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839164"/>
            <a:ext cx="7748587" cy="3911695"/>
          </a:xfrm>
        </p:spPr>
        <p:txBody>
          <a:bodyPr/>
          <a:lstStyle>
            <a:lvl2pPr marL="512763" indent="-1762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46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9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95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aseline="0"/>
            </a:lvl1pPr>
            <a:lvl3pPr marL="747713" indent="-2286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112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86" y="1041642"/>
            <a:ext cx="7748587" cy="5769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839164"/>
            <a:ext cx="7748587" cy="3911695"/>
          </a:xfrm>
          <a:prstGeom prst="rect">
            <a:avLst/>
          </a:prstGeom>
        </p:spPr>
        <p:txBody>
          <a:bodyPr/>
          <a:lstStyle>
            <a:lvl2pPr marL="512763" indent="-1762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4" y="1644161"/>
            <a:ext cx="3798886" cy="4420089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90513" indent="-290513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84188" indent="-1936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7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5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5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5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levelsdfasdfdsaf</a:t>
            </a:r>
            <a:r>
              <a:rPr lang="en-US" dirty="0" smtClean="0"/>
              <a:t> </a:t>
            </a:r>
            <a:r>
              <a:rPr lang="en-US" dirty="0" err="1" smtClean="0"/>
              <a:t>zfbgsa</a:t>
            </a:r>
            <a:r>
              <a:rPr lang="en-US" dirty="0" smtClean="0"/>
              <a:t> </a:t>
            </a:r>
            <a:r>
              <a:rPr lang="en-US" dirty="0" err="1" smtClean="0"/>
              <a:t>adfg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4161"/>
            <a:ext cx="3803904" cy="4420089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7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5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5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defRPr lang="en-US" sz="15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86" y="1041642"/>
            <a:ext cx="7748587" cy="5769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839164"/>
            <a:ext cx="7748587" cy="3911695"/>
          </a:xfrm>
        </p:spPr>
        <p:txBody>
          <a:bodyPr/>
          <a:lstStyle>
            <a:lvl2pPr marL="512763" indent="-1762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99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1" name="Picture 12" descr="Altarum text top banner.jpg"/>
          <p:cNvPicPr>
            <a:picLocks noChangeAspect="1"/>
          </p:cNvPicPr>
          <p:nvPr userDrawn="1"/>
        </p:nvPicPr>
        <p:blipFill>
          <a:blip r:embed="rId7" cstate="print"/>
          <a:srcRect b="694"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696913" y="966788"/>
            <a:ext cx="774858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6913" y="1936750"/>
            <a:ext cx="774858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564313"/>
            <a:ext cx="665163" cy="246062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algn="r">
              <a:defRPr/>
            </a:pPr>
            <a:fld id="{5CDFBF01-604E-45FA-8565-81F03B4B3582}" type="slidenum">
              <a:rPr lang="en-US" sz="1000">
                <a:solidFill>
                  <a:srgbClr val="000000"/>
                </a:solidFill>
                <a:cs typeface="Arial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5" name="Picture 7" descr="Altarum logo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211138"/>
            <a:ext cx="2257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lang="en-US" sz="2600" b="1" kern="1200" dirty="0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80988" indent="-280988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SzPct val="90000"/>
        <a:buFont typeface="Arial" charset="0"/>
        <a:buChar char="▲"/>
        <a:defRPr sz="2000" kern="1200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1pPr>
      <a:lvl2pPr marL="519113" indent="-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700" kern="1200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2pPr>
      <a:lvl3pPr marL="747713" indent="-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Wingdings" pitchFamily="2" charset="2"/>
        <a:buChar char="§"/>
        <a:defRPr sz="1500" kern="1200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3pPr>
      <a:lvl4pPr marL="976313" indent="-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500" kern="1200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4pPr>
      <a:lvl5pPr marL="1143000" indent="-166688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Arial" charset="0"/>
        <a:buChar char="•"/>
        <a:defRPr sz="1500" kern="1200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697706" y="1013004"/>
            <a:ext cx="7748587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</a:t>
            </a:r>
            <a:br>
              <a:rPr lang="en-US" altLang="en-US" dirty="0" smtClean="0"/>
            </a:br>
            <a:r>
              <a:rPr lang="en-US" altLang="en-US" dirty="0" smtClean="0"/>
              <a:t>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7706" y="1982967"/>
            <a:ext cx="7748587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8305800" y="6564313"/>
            <a:ext cx="665163" cy="246062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0124E96-AB7C-4509-920D-15943794428B}" type="slidenum">
              <a:rPr lang="en-US" sz="1000" smtClean="0">
                <a:solidFill>
                  <a:srgbClr val="000000"/>
                </a:solidFill>
                <a:cs typeface="Arial" charset="0"/>
              </a:rPr>
              <a:pPr algn="r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862900"/>
          </a:xfrm>
          <a:prstGeom prst="rect">
            <a:avLst/>
          </a:prstGeom>
          <a:solidFill>
            <a:srgbClr val="37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5" descr="C:\Users\lkiesel\Desktop\Altarum-Institute-Logo_1208_USE - White_Opaqu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5" y="76200"/>
            <a:ext cx="1174375" cy="78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lkiesel\Documents\M-CEITA\Marketing Collateral\Custom Images\M-CEITA 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1" y="333526"/>
            <a:ext cx="2173937" cy="28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8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lang="en-US" sz="2600" b="1" kern="1200" dirty="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90513" indent="-2905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SzPct val="90000"/>
        <a:buFont typeface="Arial" charset="0"/>
        <a:buChar char="▲"/>
        <a:defRPr sz="20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2905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7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5191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Wingdings" pitchFamily="2" charset="2"/>
        <a:buChar char="§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7477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976313" indent="1762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Arial" charset="0"/>
        <a:buChar char="•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862900"/>
          </a:xfrm>
          <a:prstGeom prst="rect">
            <a:avLst/>
          </a:prstGeom>
          <a:solidFill>
            <a:srgbClr val="37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96913" y="1013000"/>
            <a:ext cx="774858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6913" y="1982962"/>
            <a:ext cx="774858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8305800" y="6564313"/>
            <a:ext cx="665163" cy="246062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C1C68185-BD29-4DA2-ABD6-B9F2BE64CF47}" type="slidenum">
              <a:rPr lang="en-US" sz="1000" smtClean="0">
                <a:solidFill>
                  <a:srgbClr val="000000"/>
                </a:solidFill>
                <a:cs typeface="Arial" charset="0"/>
              </a:rPr>
              <a:pPr algn="r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5" descr="C:\Users\lkiesel\Desktop\Altarum-Institute-Logo_1208_USE - White_Opaqu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5" y="76200"/>
            <a:ext cx="1174375" cy="78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lkiesel\Documents\M-CEITA\Marketing Collateral\Custom Images\M-CEITA 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1" y="333526"/>
            <a:ext cx="2173937" cy="28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3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lang="en-US" sz="2600" b="1" kern="1200" dirty="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90513" indent="-2905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SzPct val="90000"/>
        <a:buFont typeface="Arial" charset="0"/>
        <a:buChar char="▲"/>
        <a:defRPr sz="20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2905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7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5191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Wingdings" pitchFamily="2" charset="2"/>
        <a:buChar char="§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7477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976313" indent="1762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Arial" charset="0"/>
        <a:buChar char="•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697706" y="1013004"/>
            <a:ext cx="7748587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</a:t>
            </a:r>
            <a:br>
              <a:rPr lang="en-US" altLang="en-US" dirty="0" smtClean="0"/>
            </a:br>
            <a:r>
              <a:rPr lang="en-US" altLang="en-US" dirty="0" smtClean="0"/>
              <a:t>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7706" y="1982967"/>
            <a:ext cx="7748587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8305800" y="6564313"/>
            <a:ext cx="665163" cy="246062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0124E96-AB7C-4509-920D-15943794428B}" type="slidenum">
              <a:rPr lang="en-US" sz="1000" smtClean="0">
                <a:solidFill>
                  <a:srgbClr val="000000"/>
                </a:solidFill>
                <a:cs typeface="Arial" charset="0"/>
              </a:rPr>
              <a:pPr algn="r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862900"/>
          </a:xfrm>
          <a:prstGeom prst="rect">
            <a:avLst/>
          </a:prstGeom>
          <a:solidFill>
            <a:srgbClr val="37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5" descr="C:\Users\lkiesel\Desktop\Altarum-Institute-Logo_1208_USE - White_Opaqu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5" y="76200"/>
            <a:ext cx="1174375" cy="78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lkiesel\Documents\M-CEITA\Marketing Collateral\Custom Images\M-CEITA 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1" y="333526"/>
            <a:ext cx="2173937" cy="28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lang="en-US" sz="2600" b="1" kern="1200" dirty="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90513" indent="-2905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SzPct val="90000"/>
        <a:buFont typeface="Arial" charset="0"/>
        <a:buChar char="▲"/>
        <a:defRPr sz="20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2905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7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5191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Wingdings" pitchFamily="2" charset="2"/>
        <a:buChar char="§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7477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976313" indent="1762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Arial" charset="0"/>
        <a:buChar char="•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983505"/>
          </a:xfrm>
          <a:prstGeom prst="rect">
            <a:avLst/>
          </a:prstGeom>
          <a:solidFill>
            <a:srgbClr val="37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97706" y="2061870"/>
            <a:ext cx="774858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8305800" y="6564313"/>
            <a:ext cx="665163" cy="246062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C1C68185-BD29-4DA2-ABD6-B9F2BE64CF47}" type="slidenum">
              <a:rPr lang="en-US" sz="1000" smtClean="0">
                <a:solidFill>
                  <a:srgbClr val="000000"/>
                </a:solidFill>
                <a:cs typeface="Arial" charset="0"/>
              </a:rPr>
              <a:pPr algn="r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5" descr="C:\Users\lkiesel\Desktop\Altarum-Institute-Logo_1208_USE - White_Opaqu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5" y="76200"/>
            <a:ext cx="1174375" cy="78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lkiesel\Documents\M-CEITA\Marketing Collateral\Custom Images\M-CEITA Logo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1" y="333526"/>
            <a:ext cx="2173937" cy="28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1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lang="en-US" sz="2600" b="1" kern="1200" dirty="0">
          <a:solidFill>
            <a:schemeClr val="bg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ea typeface="Arial" pitchFamily="-111" charset="0"/>
          <a:cs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ts val="1800"/>
        </a:spcAft>
        <a:defRPr sz="2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90513" indent="-2905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SzPct val="90000"/>
        <a:buFont typeface="Arial" charset="0"/>
        <a:buChar char="▲"/>
        <a:defRPr sz="20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2905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7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5191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Wingdings" pitchFamily="2" charset="2"/>
        <a:buChar char="§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747713" indent="228600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Char char="–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976313" indent="176213" algn="l" rtl="0" eaLnBrk="0" fontAlgn="base" hangingPunct="0">
        <a:lnSpc>
          <a:spcPct val="95000"/>
        </a:lnSpc>
        <a:spcBef>
          <a:spcPct val="0"/>
        </a:spcBef>
        <a:spcAft>
          <a:spcPts val="900"/>
        </a:spcAft>
        <a:buClr>
          <a:srgbClr val="E22E2F"/>
        </a:buClr>
        <a:buFont typeface="Arial" charset="0"/>
        <a:buChar char="•"/>
        <a:defRPr sz="15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lang="en-US" sz="2600" b="1" kern="1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smtClean="0">
                <a:solidFill>
                  <a:srgbClr val="000000"/>
                </a:solidFill>
              </a:rPr>
              <a:t>Click to edit Master title style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99604D8-48F3-4687-BC9D-2F554F0F663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9/17/2014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F5D2FF9D-D8DC-4186-A26A-FDEDEB35A9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rgbClr val="37424B"/>
              </a:gs>
              <a:gs pos="38000">
                <a:srgbClr val="37424B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5" descr="C:\Users\lkiesel\Desktop\Altarum-Institute-Logo_1208_USE - White_Opaq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5913"/>
            <a:ext cx="2438400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lkiesel\Documents\M-CEITA\Marketing Collateral\Custom Images\M-CEITA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924577"/>
            <a:ext cx="4298577" cy="57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11612"/>
            <a:ext cx="9144000" cy="4105867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Flexible Option: Final Rule</a:t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/>
            </a:r>
            <a:br>
              <a:rPr lang="en-US" sz="1800" i="1" dirty="0" smtClean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/>
            </a: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/>
            </a:r>
            <a:br>
              <a:rPr lang="en-US" sz="1800" i="1" dirty="0" smtClean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/>
            </a:r>
            <a:br>
              <a:rPr lang="en-US" sz="1800" i="1" dirty="0" smtClean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/>
            </a: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2400" i="1" dirty="0" smtClean="0">
                <a:solidFill>
                  <a:schemeClr val="bg1"/>
                </a:solidFill>
              </a:rPr>
              <a:t>September 17, 2014</a:t>
            </a:r>
            <a:endParaRPr lang="en-US" sz="2400" i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bmaki\Pictures\Logos\altarum-logo-298x7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712" y="6417479"/>
            <a:ext cx="1240970" cy="30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4983" y="2334393"/>
            <a:ext cx="8086191" cy="1889263"/>
          </a:xfrm>
        </p:spPr>
        <p:txBody>
          <a:bodyPr/>
          <a:lstStyle/>
          <a:p>
            <a:r>
              <a:rPr lang="en-US" sz="2400" dirty="0" smtClean="0"/>
              <a:t>Option for provider’s who are unable </a:t>
            </a:r>
            <a:r>
              <a:rPr lang="en-US" sz="2400" dirty="0"/>
              <a:t>to fully implement all </a:t>
            </a:r>
            <a:r>
              <a:rPr lang="en-US" sz="2400" dirty="0" smtClean="0"/>
              <a:t>required functionality </a:t>
            </a:r>
            <a:r>
              <a:rPr lang="en-US" sz="2400" dirty="0"/>
              <a:t>of 2014 Edition CEHRT </a:t>
            </a:r>
            <a:r>
              <a:rPr lang="en-US" sz="2400" dirty="0" smtClean="0"/>
              <a:t>because of </a:t>
            </a:r>
            <a:r>
              <a:rPr lang="en-US" sz="2400" dirty="0"/>
              <a:t>limited </a:t>
            </a:r>
            <a:r>
              <a:rPr lang="en-US" sz="2400" dirty="0" smtClean="0"/>
              <a:t>availability </a:t>
            </a:r>
            <a:r>
              <a:rPr lang="en-US" sz="2400" dirty="0"/>
              <a:t>and timing of product installation, deployment of new processes and workflows, and employee training. </a:t>
            </a:r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5557" y="4495062"/>
            <a:ext cx="8277259" cy="157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290513" indent="-290513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buSzPct val="90000"/>
              <a:buFont typeface="Arial" charset="0"/>
              <a:buChar char="▲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512763" indent="-176213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buChar char="–"/>
              <a:defRPr sz="17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519113" indent="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buFont typeface="Wingdings" pitchFamily="2" charset="2"/>
              <a:buChar char="§"/>
              <a:defRPr sz="15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747713" indent="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buChar char="–"/>
              <a:defRPr sz="15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976313" indent="176213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>
                <a:srgbClr val="E22E2F"/>
              </a:buClr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Arial" charset="0"/>
              <a:buNone/>
            </a:pPr>
            <a:r>
              <a:rPr lang="en-US" sz="2200" dirty="0" smtClean="0">
                <a:latin typeface="Open Sans"/>
              </a:rPr>
              <a:t>Remember, in 2015: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latin typeface="Open Sans"/>
              </a:rPr>
              <a:t> Everyone is required to use 2014 Edition CEHRT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latin typeface="Open Sans"/>
              </a:rPr>
              <a:t> 365-day reporting periods begin January 1st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latin typeface="Open Sans"/>
              </a:rPr>
              <a:t> ICD10 is still expected to Go-Live on Oct 1st</a:t>
            </a:r>
            <a:endParaRPr lang="en-US" sz="2200" dirty="0">
              <a:latin typeface="Open San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93786" y="1093448"/>
            <a:ext cx="7748587" cy="57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lang="en-US" sz="2600" b="1" kern="1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defRPr sz="2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800" dirty="0" smtClean="0"/>
              <a:t>Flexibility: Final Rule (i.e. results of NPRM)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964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493808"/>
              </p:ext>
            </p:extLst>
          </p:nvPr>
        </p:nvGraphicFramePr>
        <p:xfrm>
          <a:off x="665013" y="1555842"/>
          <a:ext cx="7766469" cy="4518277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673263"/>
                <a:gridCol w="1973188"/>
                <a:gridCol w="2131044"/>
                <a:gridCol w="1988974"/>
              </a:tblGrid>
              <a:tr h="292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You would be able to attest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 Meaningful Use: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3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If you were scheduled to demonstrate: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u="sng" dirty="0">
                          <a:effectLst/>
                        </a:rPr>
                        <a:t>Using 2011 Edition CEHRT to do:</a:t>
                      </a:r>
                      <a:endParaRPr lang="en-US" sz="1400" i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u="sng" dirty="0">
                          <a:effectLst/>
                        </a:rPr>
                        <a:t>Using </a:t>
                      </a:r>
                      <a:r>
                        <a:rPr lang="en-US" sz="1400" i="1" u="sng" dirty="0" smtClean="0">
                          <a:effectLst/>
                        </a:rPr>
                        <a:t>a combination of 2011 </a:t>
                      </a:r>
                      <a:r>
                        <a:rPr lang="en-US" sz="1400" i="1" u="sng" dirty="0">
                          <a:effectLst/>
                        </a:rPr>
                        <a:t>&amp; 2014 Edition CEHRT to do:</a:t>
                      </a:r>
                      <a:endParaRPr lang="en-US" sz="1400" i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u="sng" dirty="0">
                          <a:effectLst/>
                        </a:rPr>
                        <a:t>Using 2014 Edition CEHRT to do:</a:t>
                      </a:r>
                      <a:endParaRPr lang="en-US" sz="1400" i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320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Stage 1 in 2014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 Stage 1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objectives </a:t>
                      </a:r>
                      <a:r>
                        <a:rPr lang="en-US" sz="1400" dirty="0">
                          <a:effectLst/>
                        </a:rPr>
                        <a:t>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 Stage 1 objectives 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-or-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 Stage 1 objectives 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 Stage </a:t>
                      </a:r>
                      <a:r>
                        <a:rPr lang="en-US" sz="1400" dirty="0" smtClean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objectives </a:t>
                      </a:r>
                      <a:r>
                        <a:rPr lang="en-US" sz="1400" dirty="0">
                          <a:effectLst/>
                        </a:rPr>
                        <a:t>and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measures 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112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Stage 2 in 2014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 Stage 1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objectives </a:t>
                      </a:r>
                      <a:r>
                        <a:rPr lang="en-US" sz="1400" dirty="0">
                          <a:effectLst/>
                        </a:rPr>
                        <a:t>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 Stage 1 objectives 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-or-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 Stage 1 objectives 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-or-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Stage 2 objectives and measures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 Stage 1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objectives </a:t>
                      </a:r>
                      <a:r>
                        <a:rPr lang="en-US" sz="1400" dirty="0">
                          <a:effectLst/>
                        </a:rPr>
                        <a:t>and </a:t>
                      </a: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-or-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Stage 2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objectives </a:t>
                      </a:r>
                      <a:r>
                        <a:rPr lang="en-US" sz="1400" dirty="0">
                          <a:effectLst/>
                        </a:rPr>
                        <a:t>and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measures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4928" y="986135"/>
            <a:ext cx="3257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Flexibility: Final Rule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96782" y="6172200"/>
            <a:ext cx="564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*Only providers who could not fully implement 2014 Edition CEHRT for the reporting period in 2014 due to delays in 2014 Edition CEHRT availability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2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tarum - text">
  <a:themeElements>
    <a:clrScheme name="Altarum - text 2">
      <a:dk1>
        <a:srgbClr val="000000"/>
      </a:dk1>
      <a:lt1>
        <a:srgbClr val="FFFFFF"/>
      </a:lt1>
      <a:dk2>
        <a:srgbClr val="DFCB89"/>
      </a:dk2>
      <a:lt2>
        <a:srgbClr val="7CB4D9"/>
      </a:lt2>
      <a:accent1>
        <a:srgbClr val="EEC585"/>
      </a:accent1>
      <a:accent2>
        <a:srgbClr val="A8C5A6"/>
      </a:accent2>
      <a:accent3>
        <a:srgbClr val="FFFFFF"/>
      </a:accent3>
      <a:accent4>
        <a:srgbClr val="000000"/>
      </a:accent4>
      <a:accent5>
        <a:srgbClr val="F5DFC2"/>
      </a:accent5>
      <a:accent6>
        <a:srgbClr val="98B296"/>
      </a:accent6>
      <a:hlink>
        <a:srgbClr val="E22E2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tarum - tex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rum - text 2">
        <a:dk1>
          <a:srgbClr val="000000"/>
        </a:dk1>
        <a:lt1>
          <a:srgbClr val="FFFFFF"/>
        </a:lt1>
        <a:dk2>
          <a:srgbClr val="DFCB89"/>
        </a:dk2>
        <a:lt2>
          <a:srgbClr val="7CB4D9"/>
        </a:lt2>
        <a:accent1>
          <a:srgbClr val="EEC585"/>
        </a:accent1>
        <a:accent2>
          <a:srgbClr val="A8C5A6"/>
        </a:accent2>
        <a:accent3>
          <a:srgbClr val="FFFFFF"/>
        </a:accent3>
        <a:accent4>
          <a:srgbClr val="000000"/>
        </a:accent4>
        <a:accent5>
          <a:srgbClr val="F5DFC2"/>
        </a:accent5>
        <a:accent6>
          <a:srgbClr val="98B296"/>
        </a:accent6>
        <a:hlink>
          <a:srgbClr val="E22E2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tarum - open bac">
  <a:themeElements>
    <a:clrScheme name="Altarum - text 2">
      <a:dk1>
        <a:srgbClr val="000000"/>
      </a:dk1>
      <a:lt1>
        <a:srgbClr val="FFFFFF"/>
      </a:lt1>
      <a:dk2>
        <a:srgbClr val="DFCB89"/>
      </a:dk2>
      <a:lt2>
        <a:srgbClr val="7CB4D9"/>
      </a:lt2>
      <a:accent1>
        <a:srgbClr val="EEC585"/>
      </a:accent1>
      <a:accent2>
        <a:srgbClr val="A8C5A6"/>
      </a:accent2>
      <a:accent3>
        <a:srgbClr val="FFFFFF"/>
      </a:accent3>
      <a:accent4>
        <a:srgbClr val="000000"/>
      </a:accent4>
      <a:accent5>
        <a:srgbClr val="F5DFC2"/>
      </a:accent5>
      <a:accent6>
        <a:srgbClr val="98B296"/>
      </a:accent6>
      <a:hlink>
        <a:srgbClr val="E22E2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tarum - tex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rum - text 2">
        <a:dk1>
          <a:srgbClr val="000000"/>
        </a:dk1>
        <a:lt1>
          <a:srgbClr val="FFFFFF"/>
        </a:lt1>
        <a:dk2>
          <a:srgbClr val="DFCB89"/>
        </a:dk2>
        <a:lt2>
          <a:srgbClr val="7CB4D9"/>
        </a:lt2>
        <a:accent1>
          <a:srgbClr val="EEC585"/>
        </a:accent1>
        <a:accent2>
          <a:srgbClr val="A8C5A6"/>
        </a:accent2>
        <a:accent3>
          <a:srgbClr val="FFFFFF"/>
        </a:accent3>
        <a:accent4>
          <a:srgbClr val="000000"/>
        </a:accent4>
        <a:accent5>
          <a:srgbClr val="F5DFC2"/>
        </a:accent5>
        <a:accent6>
          <a:srgbClr val="98B296"/>
        </a:accent6>
        <a:hlink>
          <a:srgbClr val="E22E2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ltarum - open bac">
  <a:themeElements>
    <a:clrScheme name="Altarum - text 2">
      <a:dk1>
        <a:srgbClr val="000000"/>
      </a:dk1>
      <a:lt1>
        <a:srgbClr val="FFFFFF"/>
      </a:lt1>
      <a:dk2>
        <a:srgbClr val="DFCB89"/>
      </a:dk2>
      <a:lt2>
        <a:srgbClr val="7CB4D9"/>
      </a:lt2>
      <a:accent1>
        <a:srgbClr val="EEC585"/>
      </a:accent1>
      <a:accent2>
        <a:srgbClr val="A8C5A6"/>
      </a:accent2>
      <a:accent3>
        <a:srgbClr val="FFFFFF"/>
      </a:accent3>
      <a:accent4>
        <a:srgbClr val="000000"/>
      </a:accent4>
      <a:accent5>
        <a:srgbClr val="F5DFC2"/>
      </a:accent5>
      <a:accent6>
        <a:srgbClr val="98B296"/>
      </a:accent6>
      <a:hlink>
        <a:srgbClr val="E22E2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tarum - tex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rum - text 2">
        <a:dk1>
          <a:srgbClr val="000000"/>
        </a:dk1>
        <a:lt1>
          <a:srgbClr val="FFFFFF"/>
        </a:lt1>
        <a:dk2>
          <a:srgbClr val="DFCB89"/>
        </a:dk2>
        <a:lt2>
          <a:srgbClr val="7CB4D9"/>
        </a:lt2>
        <a:accent1>
          <a:srgbClr val="EEC585"/>
        </a:accent1>
        <a:accent2>
          <a:srgbClr val="A8C5A6"/>
        </a:accent2>
        <a:accent3>
          <a:srgbClr val="FFFFFF"/>
        </a:accent3>
        <a:accent4>
          <a:srgbClr val="000000"/>
        </a:accent4>
        <a:accent5>
          <a:srgbClr val="F5DFC2"/>
        </a:accent5>
        <a:accent6>
          <a:srgbClr val="98B296"/>
        </a:accent6>
        <a:hlink>
          <a:srgbClr val="E22E2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Altarum - open bac">
  <a:themeElements>
    <a:clrScheme name="Altarum - text 2">
      <a:dk1>
        <a:srgbClr val="000000"/>
      </a:dk1>
      <a:lt1>
        <a:srgbClr val="FFFFFF"/>
      </a:lt1>
      <a:dk2>
        <a:srgbClr val="DFCB89"/>
      </a:dk2>
      <a:lt2>
        <a:srgbClr val="7CB4D9"/>
      </a:lt2>
      <a:accent1>
        <a:srgbClr val="EEC585"/>
      </a:accent1>
      <a:accent2>
        <a:srgbClr val="A8C5A6"/>
      </a:accent2>
      <a:accent3>
        <a:srgbClr val="FFFFFF"/>
      </a:accent3>
      <a:accent4>
        <a:srgbClr val="000000"/>
      </a:accent4>
      <a:accent5>
        <a:srgbClr val="F5DFC2"/>
      </a:accent5>
      <a:accent6>
        <a:srgbClr val="98B296"/>
      </a:accent6>
      <a:hlink>
        <a:srgbClr val="E22E2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tarum - tex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rum - text 2">
        <a:dk1>
          <a:srgbClr val="000000"/>
        </a:dk1>
        <a:lt1>
          <a:srgbClr val="FFFFFF"/>
        </a:lt1>
        <a:dk2>
          <a:srgbClr val="DFCB89"/>
        </a:dk2>
        <a:lt2>
          <a:srgbClr val="7CB4D9"/>
        </a:lt2>
        <a:accent1>
          <a:srgbClr val="EEC585"/>
        </a:accent1>
        <a:accent2>
          <a:srgbClr val="A8C5A6"/>
        </a:accent2>
        <a:accent3>
          <a:srgbClr val="FFFFFF"/>
        </a:accent3>
        <a:accent4>
          <a:srgbClr val="000000"/>
        </a:accent4>
        <a:accent5>
          <a:srgbClr val="F5DFC2"/>
        </a:accent5>
        <a:accent6>
          <a:srgbClr val="98B296"/>
        </a:accent6>
        <a:hlink>
          <a:srgbClr val="E22E2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Altarum - open bac">
  <a:themeElements>
    <a:clrScheme name="Altarum - text 2">
      <a:dk1>
        <a:srgbClr val="000000"/>
      </a:dk1>
      <a:lt1>
        <a:srgbClr val="FFFFFF"/>
      </a:lt1>
      <a:dk2>
        <a:srgbClr val="DFCB89"/>
      </a:dk2>
      <a:lt2>
        <a:srgbClr val="7CB4D9"/>
      </a:lt2>
      <a:accent1>
        <a:srgbClr val="EEC585"/>
      </a:accent1>
      <a:accent2>
        <a:srgbClr val="A8C5A6"/>
      </a:accent2>
      <a:accent3>
        <a:srgbClr val="FFFFFF"/>
      </a:accent3>
      <a:accent4>
        <a:srgbClr val="000000"/>
      </a:accent4>
      <a:accent5>
        <a:srgbClr val="F5DFC2"/>
      </a:accent5>
      <a:accent6>
        <a:srgbClr val="98B296"/>
      </a:accent6>
      <a:hlink>
        <a:srgbClr val="E22E2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tarum - tex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rum - text 2">
        <a:dk1>
          <a:srgbClr val="000000"/>
        </a:dk1>
        <a:lt1>
          <a:srgbClr val="FFFFFF"/>
        </a:lt1>
        <a:dk2>
          <a:srgbClr val="DFCB89"/>
        </a:dk2>
        <a:lt2>
          <a:srgbClr val="7CB4D9"/>
        </a:lt2>
        <a:accent1>
          <a:srgbClr val="EEC585"/>
        </a:accent1>
        <a:accent2>
          <a:srgbClr val="A8C5A6"/>
        </a:accent2>
        <a:accent3>
          <a:srgbClr val="FFFFFF"/>
        </a:accent3>
        <a:accent4>
          <a:srgbClr val="000000"/>
        </a:accent4>
        <a:accent5>
          <a:srgbClr val="F5DFC2"/>
        </a:accent5>
        <a:accent6>
          <a:srgbClr val="98B296"/>
        </a:accent6>
        <a:hlink>
          <a:srgbClr val="E22E2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279358AA37B4791988E525BDC5A74" ma:contentTypeVersion="0" ma:contentTypeDescription="Create a new document." ma:contentTypeScope="" ma:versionID="4a68848f2f0ee1b6f510f876994ae90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CB28D48-A75F-4C31-A96F-0A505546AC6E}">
  <ds:schemaRefs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766BFE-BF2A-4B56-ACEF-8A0DD3A621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A463C1-5D5F-4711-91E5-A5680FF5F3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34852</TotalTime>
  <Words>299</Words>
  <Application>Microsoft Office PowerPoint</Application>
  <PresentationFormat>On-screen Show (4:3)</PresentationFormat>
  <Paragraphs>48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Altarum - text</vt:lpstr>
      <vt:lpstr>1_Altarum - open bac</vt:lpstr>
      <vt:lpstr>2_Altarum - open bac</vt:lpstr>
      <vt:lpstr>3_Altarum - open bac</vt:lpstr>
      <vt:lpstr>4_Altarum - open bac</vt:lpstr>
      <vt:lpstr>Flexible Option: Final Rule      September 17, 2014</vt:lpstr>
      <vt:lpstr>PowerPoint Presentation</vt:lpstr>
      <vt:lpstr>PowerPoint Presentation</vt:lpstr>
    </vt:vector>
  </TitlesOfParts>
  <Company>Altarum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lritter</dc:creator>
  <cp:lastModifiedBy>KrisElliott</cp:lastModifiedBy>
  <cp:revision>857</cp:revision>
  <cp:lastPrinted>2014-09-17T15:06:52Z</cp:lastPrinted>
  <dcterms:created xsi:type="dcterms:W3CDTF">2004-11-17T15:08:31Z</dcterms:created>
  <dcterms:modified xsi:type="dcterms:W3CDTF">2014-09-17T20:01:08Z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0x010100FC7279358AA37B4791988E525BDC5A74</vt:lpwstr>
  </property>
</Properties>
</file>